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24T16:33:20.29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4599 879 24565,'-2'35'0,"-3"-1"0,-4 0 0,-3 1 0,-4-2 0,-4 1 0,-2 0 0,-5-1 0,-2-1 0,-4 0 0,-3 0 0,-4-1 0,-2-1 0,-4 0 0,-3-1 0,-2 0 0,-4-2 0,-2 0 0,-3-1 0,-3-1 0,-2-2 0,-2 0 0,-3-1 0,-2-1 0,-2-1 0,-2-2 0,-2 0 0,-2-2 0,-1-1 0,-2-1 0,-1-1 0,-1-2 0,-1-1 0,-2-1 0,0-2 0,-1-1 0,0-1 0,-1-2 0,0-1 0,0-1 0,-1-2 0,1-1 0,0-1 0,1-2 0,0-1 0,1-1 0,0-2 0,2-1 0,1-1 0,1-2 0,1-1 0,2-1 0,1-1 0,2-2 0,2 0 0,2-2 0,2-1 0,2-1 0,3-1 0,2 0 0,2-2 0,3-1 0,3-1 0,2 0 0,4-2 0,2 0 0,3-1 0,4 0 0,2-1 0,4-1 0,3 0 0,4 0 0,2-1 0,5-1 0,2 0 0,4 1 0,4-2 0,3 1 0,4 0 0,3-1 0,4 0 0,3 1 0,4 0 0,3-1 0,4 2 0,4-1 0,2 0 0,5 1 0,2 1 0,4 0 0,3 0 0,4 1 0,2 1 0,4 0 0,3 1 0,2 0 0,4 2 0,2 0 0,3 1 0,3 1 0,2 2 0,2 0 0,3 1 0,2 1 0,2 1 0,2 2 0,2 0 0,2 2 0,1 1 0,2 1 0,1 1 0,1 2 0,1 1 0,2 1 0,0 2 0,1 1 0,0 1 0,1 2 0,0 1 0,1 1 0,-1 2 0,0 1 0,0 1 0,-1 2 0,0 1 0,-1 1 0,0 2 0,-2 1 0,-1 1 0,-1 2 0,-1 1 0,-2 1 0,-1 1 0,-2 2 0,-2 0 0,-2 2 0,-2 1 0,-2 1 0,-3 1 0,-2 0 0,-2 2 0,-3 1 0,-3 1 0,-2 0 0,-4 2 0,-2 0 0,-3 1 0,-4 0 0,-2 1 0,-4 1 0,-3 0 0,-4 0 0,-2 1 0,-5 1 0,-2 0 0,-4-1 0,-4 2 0,-3-1 0,-4 0 0,-3 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4-24T16:33:27.55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7E86E-AC5B-4296-B65A-C46ABF08C967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7414D6-3838-452F-9DD1-64E696A614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400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7414D6-3838-452F-9DD1-64E696A614F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100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9C7BE-51FB-4905-BB06-C698CF02A41A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95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4242-9105-420F-A23A-0089DA624881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53555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4242-9105-420F-A23A-0089DA624881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362528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4242-9105-420F-A23A-0089DA624881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96137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4242-9105-420F-A23A-0089DA624881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36972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4242-9105-420F-A23A-0089DA624881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826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1D579-C514-40E7-AC87-B0A18C763575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769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27FC-65A5-43A4-81F2-15E2BDFD2380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37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CF853-091A-402E-B0EC-A317E1EBDB74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12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3F079-DEDD-4B50-B736-89F5B540A221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13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2EE8-A775-403D-B1E4-0F48EEA7CCE7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695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2A4A2-D85A-4B24-BC3B-12B387706552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991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AA42D-FF8E-486D-A19B-B8938D48F557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084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DACD-BC5C-48AB-A196-FCA46B0A53D1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332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CB9D-2FA4-4126-A969-934E854060B6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646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7D9E8-1C26-42D2-B63F-B82A873C19EC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49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C4242-9105-420F-A23A-0089DA624881}" type="datetime1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8640861-775A-40BE-81FB-7EC23BF61D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84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customXml" Target="../ink/ink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DCC733A9-6AD7-CD9F-6548-585D2CF5A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779265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Example: Activities-Honors, Awards and Recognition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10AA17-A3D7-6A76-6418-ED509676F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4200" dirty="0"/>
              <a:t>Reports in myVITA Department Chairs and Deans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805B6-B859-1763-457F-753BED02C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8640861-775A-40BE-81FB-7EC23BF61DC3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241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AEB50D-CEC4-9218-8053-9DDA099247AE}"/>
              </a:ext>
            </a:extLst>
          </p:cNvPr>
          <p:cNvSpPr txBox="1"/>
          <p:nvPr/>
        </p:nvSpPr>
        <p:spPr>
          <a:xfrm>
            <a:off x="549783" y="2384688"/>
            <a:ext cx="4939652" cy="2064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 myVITA click on administration and select reports. </a:t>
            </a:r>
            <a:b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Under Administrative 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eports, select Activity Overview-By Faculty.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8CDEC-C456-FF5D-71B3-54E3F2B94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2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124A6B-00D4-F473-6B76-EF34F79901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4344" y="451513"/>
            <a:ext cx="4572638" cy="606827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27F3667-DDD6-7888-CF64-5AD34AF55F69}"/>
              </a:ext>
            </a:extLst>
          </p:cNvPr>
          <p:cNvSpPr txBox="1"/>
          <p:nvPr/>
        </p:nvSpPr>
        <p:spPr>
          <a:xfrm>
            <a:off x="246888" y="210312"/>
            <a:ext cx="5849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ptos" panose="020B0004020202020204" pitchFamily="34" charset="0"/>
              </a:rPr>
              <a:t>For the example noted in this training (activities, trainings, honors) </a:t>
            </a:r>
            <a:r>
              <a:rPr lang="en-US" dirty="0">
                <a:solidFill>
                  <a:srgbClr val="FF0000"/>
                </a:solidFill>
              </a:rPr>
              <a:t>only information manually entered by faculty will be visible — if it's not entered, it won't appear. </a:t>
            </a:r>
            <a:endParaRPr lang="en-US" dirty="0">
              <a:solidFill>
                <a:srgbClr val="FF000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486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D66D57-291C-C579-BF97-2F0328B90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C938F2-7DAB-3AB0-43F7-5156A72B4E45}"/>
              </a:ext>
            </a:extLst>
          </p:cNvPr>
          <p:cNvSpPr txBox="1"/>
          <p:nvPr/>
        </p:nvSpPr>
        <p:spPr>
          <a:xfrm>
            <a:off x="638175" y="2530579"/>
            <a:ext cx="54578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" panose="020B0004020202020204" pitchFamily="34" charset="0"/>
              </a:rPr>
              <a:t>3. In section 1 Details your unit will default to your department or college. Select the dates you want for Begin Semester and End Semester for your report.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4. In Section 2 Data, next to the headers, check the box to </a:t>
            </a:r>
            <a:r>
              <a:rPr lang="en-US" b="1" i="1" dirty="0">
                <a:latin typeface="Aptos" panose="020B0004020202020204" pitchFamily="34" charset="0"/>
              </a:rPr>
              <a:t>unselect </a:t>
            </a:r>
            <a:r>
              <a:rPr lang="en-US" dirty="0">
                <a:latin typeface="Aptos" panose="020B0004020202020204" pitchFamily="34" charset="0"/>
              </a:rPr>
              <a:t>all of the details.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EAE59C5-C936-1555-E15A-36B329304D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7885" y="340644"/>
            <a:ext cx="3885480" cy="6176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919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120084-857A-B022-C941-25FDACDF5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4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3B14A3-1887-0F80-C403-56666DEF34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3156" y="656749"/>
            <a:ext cx="4610824" cy="56583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3F9FD1C-524D-1896-9E02-6626730E9903}"/>
              </a:ext>
            </a:extLst>
          </p:cNvPr>
          <p:cNvSpPr txBox="1"/>
          <p:nvPr/>
        </p:nvSpPr>
        <p:spPr>
          <a:xfrm>
            <a:off x="714375" y="933450"/>
            <a:ext cx="47339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" panose="020B0004020202020204" pitchFamily="34" charset="0"/>
              </a:rPr>
              <a:t>5. In the Other Activities section, you will want the Honors, Awards, and Recognitions box checked. 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6. Click generate Report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7144FD8D-952F-D67A-8E63-AC9C0D238C79}"/>
                  </a:ext>
                </a:extLst>
              </p14:cNvPr>
              <p14:cNvContentPartPr/>
              <p14:nvPr/>
            </p14:nvContentPartPr>
            <p14:xfrm>
              <a:off x="5593464" y="5917896"/>
              <a:ext cx="1656000" cy="6332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7144FD8D-952F-D67A-8E63-AC9C0D238C7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557464" y="5881896"/>
                <a:ext cx="1727640" cy="70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C2C932BB-8E2D-24CF-EE9A-927D48682105}"/>
                  </a:ext>
                </a:extLst>
              </p14:cNvPr>
              <p14:cNvContentPartPr/>
              <p14:nvPr/>
            </p14:nvContentPartPr>
            <p14:xfrm>
              <a:off x="7296984" y="6300216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C2C932BB-8E2D-24CF-EE9A-927D4868210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290864" y="6294096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39284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9D4CBF9-6F1E-EA1A-CDE4-F67695272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696EE1-4AED-5019-04B5-557AFC090DC0}"/>
              </a:ext>
            </a:extLst>
          </p:cNvPr>
          <p:cNvSpPr txBox="1"/>
          <p:nvPr/>
        </p:nvSpPr>
        <p:spPr>
          <a:xfrm>
            <a:off x="1114425" y="582278"/>
            <a:ext cx="97490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" panose="020B0004020202020204" pitchFamily="34" charset="0"/>
              </a:rPr>
              <a:t>7. From this screen, under Honors, Awards and Recognitions, click on the number listed for your department.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59DB039-9FF1-4232-CE0E-5AF78B0887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454" y="1655981"/>
            <a:ext cx="10005001" cy="4245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277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EFAEF5-C270-D0E0-0413-17AEFEB8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6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4EAE5F-CF46-C9D4-85E6-5CEE1CB4A9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4986" y="603390"/>
            <a:ext cx="5134692" cy="562053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3302174-F71A-6388-5224-0D2605059BC6}"/>
              </a:ext>
            </a:extLst>
          </p:cNvPr>
          <p:cNvSpPr txBox="1"/>
          <p:nvPr/>
        </p:nvSpPr>
        <p:spPr>
          <a:xfrm>
            <a:off x="700391" y="963038"/>
            <a:ext cx="44649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" panose="020B0004020202020204" pitchFamily="34" charset="0"/>
              </a:rPr>
              <a:t>8. For Table Format you can select grouped by faculty or combined. The grouped option is a good option to see everything listed by faculty member. </a:t>
            </a:r>
          </a:p>
        </p:txBody>
      </p:sp>
    </p:spTree>
    <p:extLst>
      <p:ext uri="{BB962C8B-B14F-4D97-AF65-F5344CB8AC3E}">
        <p14:creationId xmlns:p14="http://schemas.microsoft.com/office/powerpoint/2010/main" val="3632365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5ED1EC-8F6E-53FF-D87A-799AA0FC4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7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907956-E0D7-2E37-CCD9-BB2F5765C5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8324" y="1979001"/>
            <a:ext cx="8181975" cy="366996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22C6C86-D4BA-6DF5-B04E-D58CC5E017A0}"/>
              </a:ext>
            </a:extLst>
          </p:cNvPr>
          <p:cNvSpPr txBox="1"/>
          <p:nvPr/>
        </p:nvSpPr>
        <p:spPr>
          <a:xfrm>
            <a:off x="1219199" y="628650"/>
            <a:ext cx="10010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" panose="020B0004020202020204" pitchFamily="34" charset="0"/>
              </a:rPr>
              <a:t>9. Click on Actions and you can export your report. </a:t>
            </a:r>
          </a:p>
        </p:txBody>
      </p:sp>
    </p:spTree>
    <p:extLst>
      <p:ext uri="{BB962C8B-B14F-4D97-AF65-F5344CB8AC3E}">
        <p14:creationId xmlns:p14="http://schemas.microsoft.com/office/powerpoint/2010/main" val="3083261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0E76ED1-22B3-65B3-F08E-B33A846D5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0861-775A-40BE-81FB-7EC23BF61DC3}" type="slidenum">
              <a:rPr lang="en-US" smtClean="0"/>
              <a:t>8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430460-9BB7-1745-6D36-839079DAA0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663" y="2042809"/>
            <a:ext cx="10063316" cy="35974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A5BBA66-A934-C491-E2B8-93F7B2BED818}"/>
              </a:ext>
            </a:extLst>
          </p:cNvPr>
          <p:cNvSpPr txBox="1"/>
          <p:nvPr/>
        </p:nvSpPr>
        <p:spPr>
          <a:xfrm>
            <a:off x="1011677" y="778213"/>
            <a:ext cx="94163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" panose="020B0004020202020204" pitchFamily="34" charset="0"/>
              </a:rPr>
              <a:t>9. Now that you have the report built, you can save the report as </a:t>
            </a:r>
            <a:r>
              <a:rPr lang="en-US">
                <a:latin typeface="Aptos" panose="020B0004020202020204" pitchFamily="34" charset="0"/>
              </a:rPr>
              <a:t>a Quicklink to use again. </a:t>
            </a:r>
            <a:r>
              <a:rPr lang="en-US" dirty="0">
                <a:latin typeface="Aptos" panose="020B0004020202020204" pitchFamily="34" charset="0"/>
              </a:rPr>
              <a:t>For saved Quicklinks, make sure the dates are correct for future reports.  </a:t>
            </a:r>
          </a:p>
        </p:txBody>
      </p:sp>
    </p:spTree>
    <p:extLst>
      <p:ext uri="{BB962C8B-B14F-4D97-AF65-F5344CB8AC3E}">
        <p14:creationId xmlns:p14="http://schemas.microsoft.com/office/powerpoint/2010/main" val="109363954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</TotalTime>
  <Words>253</Words>
  <Application>Microsoft Office PowerPoint</Application>
  <PresentationFormat>Widescreen</PresentationFormat>
  <Paragraphs>24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Trebuchet MS</vt:lpstr>
      <vt:lpstr>Wingdings 3</vt:lpstr>
      <vt:lpstr>Facet</vt:lpstr>
      <vt:lpstr>Reports in myVITA Department Chairs and Deans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Missouri University of Science and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House, Misty</dc:creator>
  <cp:lastModifiedBy>House, Misty</cp:lastModifiedBy>
  <cp:revision>10</cp:revision>
  <dcterms:created xsi:type="dcterms:W3CDTF">2025-04-24T15:03:16Z</dcterms:created>
  <dcterms:modified xsi:type="dcterms:W3CDTF">2025-04-28T16:55:10Z</dcterms:modified>
</cp:coreProperties>
</file>